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40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9799431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12/10/2012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12/10/2012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12/10/2012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12/10/2012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12/10/2012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/>
              <a:t>Minimum Energy Sub-Threshold CMOS Operation Given Yield Constraints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4419600"/>
            <a:ext cx="7772400" cy="1600408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ctr" rtl="0">
              <a:buNone/>
            </a:pPr>
            <a:r>
              <a:rPr lang="en" dirty="0"/>
              <a:t>
Max Dreo</a:t>
            </a:r>
          </a:p>
          <a:p>
            <a:pPr lvl="0" algn="ctr" rtl="0">
              <a:buNone/>
            </a:pPr>
            <a:r>
              <a:rPr lang="en" dirty="0"/>
              <a:t>Vincent Luu</a:t>
            </a:r>
          </a:p>
          <a:p>
            <a:pPr algn="ctr">
              <a:buNone/>
            </a:pPr>
            <a:r>
              <a:rPr lang="en" dirty="0"/>
              <a:t>Julian Warchall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Voltage vs. Failure Rate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84" name="Shape 84"/>
          <p:cNvSpPr/>
          <p:nvPr/>
        </p:nvSpPr>
        <p:spPr>
          <a:xfrm>
            <a:off x="422599" y="1600200"/>
            <a:ext cx="7772400" cy="45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Size vs. Failure Rate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91" name="Shape 91"/>
          <p:cNvSpPr/>
          <p:nvPr/>
        </p:nvSpPr>
        <p:spPr>
          <a:xfrm>
            <a:off x="469028" y="1600200"/>
            <a:ext cx="7772400" cy="45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Conclusions and Future Work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dirty="0"/>
              <a:t>-In the process of analyzing data.</a:t>
            </a:r>
          </a:p>
          <a:p>
            <a:pPr lvl="0" rtl="0">
              <a:buNone/>
            </a:pPr>
            <a:r>
              <a:rPr lang="en" dirty="0"/>
              <a:t>-Want to graph voltage, size, and energy per operation based on a specific failure rate.</a:t>
            </a:r>
          </a:p>
          <a:p>
            <a:endParaRPr lang="en" dirty="0"/>
          </a:p>
          <a:p>
            <a:pPr lvl="0" rtl="0">
              <a:buNone/>
            </a:pPr>
            <a:r>
              <a:rPr lang="en" dirty="0"/>
              <a:t>-Constraints caused issues in our data gathering stage.</a:t>
            </a:r>
          </a:p>
          <a:p>
            <a:pPr>
              <a:buNone/>
            </a:pPr>
            <a:r>
              <a:rPr lang="en" dirty="0"/>
              <a:t>-Redo the same simulations but with additional trials to get better data.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/>
              <a:t>Problem Frame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- Subthreshold Operation</a:t>
            </a:r>
          </a:p>
          <a:p>
            <a:pPr lvl="0" rtl="0">
              <a:buNone/>
            </a:pPr>
            <a:r>
              <a:rPr lang="en"/>
              <a:t>	- Power over performance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- Threshold Voltage Variation!</a:t>
            </a:r>
          </a:p>
          <a:p>
            <a:pPr lvl="0" rtl="0">
              <a:buNone/>
            </a:pPr>
            <a:r>
              <a:rPr lang="en"/>
              <a:t>	- Dependent on transistor size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- Subthreshold Current:</a:t>
            </a:r>
          </a:p>
        </p:txBody>
      </p:sp>
      <p:sp>
        <p:nvSpPr>
          <p:cNvPr id="31" name="Shape 31"/>
          <p:cNvSpPr/>
          <p:nvPr/>
        </p:nvSpPr>
        <p:spPr>
          <a:xfrm>
            <a:off x="5486400" y="1391920"/>
            <a:ext cx="2286000" cy="1981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2" name="Shape 32"/>
          <p:cNvSpPr/>
          <p:nvPr/>
        </p:nvSpPr>
        <p:spPr>
          <a:xfrm>
            <a:off x="1143000" y="4953000"/>
            <a:ext cx="3140851" cy="685812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Problem Frame (cont.)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- Variation-Induced Errors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	- Timing</a:t>
            </a:r>
          </a:p>
          <a:p>
            <a:endParaRPr lang="en"/>
          </a:p>
          <a:p>
            <a:pPr>
              <a:buNone/>
            </a:pPr>
            <a:r>
              <a:rPr lang="en"/>
              <a:t>	- </a:t>
            </a:r>
            <a:r>
              <a:rPr lang="en" u="sng"/>
              <a:t>Functionality</a:t>
            </a:r>
          </a:p>
        </p:txBody>
      </p:sp>
      <p:sp>
        <p:nvSpPr>
          <p:cNvPr id="39" name="Shape 39"/>
          <p:cNvSpPr/>
          <p:nvPr/>
        </p:nvSpPr>
        <p:spPr>
          <a:xfrm>
            <a:off x="2819399" y="3581400"/>
            <a:ext cx="4238625" cy="21050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Problem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- To meet a given yield requirement should you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 (a) increase the voltage of your subthreshold circuit's power supply,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 (b) increase the size of its transistors, or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 (c) use a combination of both?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Ring Oscillator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-odd number of cascaded inverters using feedback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-able to determine failure automatically and apply results for a generalizable conclusion</a:t>
            </a:r>
          </a:p>
        </p:txBody>
      </p:sp>
      <p:sp>
        <p:nvSpPr>
          <p:cNvPr id="52" name="Shape 52"/>
          <p:cNvSpPr/>
          <p:nvPr/>
        </p:nvSpPr>
        <p:spPr>
          <a:xfrm>
            <a:off x="985520" y="3810000"/>
            <a:ext cx="5905500" cy="20383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Monte Carlo Analysis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289306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/>
              <a:t>-Vary threshold voltage statistically and measure average current </a:t>
            </a:r>
            <a:endParaRPr lang="en" dirty="0" smtClean="0"/>
          </a:p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/>
              <a:t> </a:t>
            </a:r>
            <a:r>
              <a:rPr lang="en" dirty="0" smtClean="0"/>
              <a:t>  </a:t>
            </a:r>
            <a:r>
              <a:rPr lang="en" dirty="0" smtClean="0"/>
              <a:t>and </a:t>
            </a:r>
            <a:r>
              <a:rPr lang="en" dirty="0"/>
              <a:t>frequency</a:t>
            </a:r>
          </a:p>
          <a:p>
            <a:endParaRPr lang="en" dirty="0"/>
          </a:p>
          <a:p>
            <a:pPr lvl="0" rtl="0">
              <a:buNone/>
            </a:pPr>
            <a:r>
              <a:rPr lang="en" dirty="0"/>
              <a:t>-Edited transistor model files to force first-order Vth dependence on area</a:t>
            </a:r>
          </a:p>
          <a:p>
            <a:endParaRPr lang="en" dirty="0"/>
          </a:p>
          <a:p>
            <a:pPr lvl="0" rtl="0">
              <a:buNone/>
            </a:pPr>
            <a:r>
              <a:rPr lang="en" dirty="0"/>
              <a:t>-Able to determine failure when frequency is not measurable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Assumptions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-As size or Vth increase, failure rates decrease exponentially:</a:t>
            </a:r>
          </a:p>
        </p:txBody>
      </p:sp>
      <p:sp>
        <p:nvSpPr>
          <p:cNvPr id="65" name="Shape 65"/>
          <p:cNvSpPr/>
          <p:nvPr/>
        </p:nvSpPr>
        <p:spPr>
          <a:xfrm>
            <a:off x="152400" y="2336800"/>
            <a:ext cx="8153400" cy="379984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Approach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-generate failure rate graphs with simulations</a:t>
            </a:r>
          </a:p>
          <a:p>
            <a:endParaRPr lang="en"/>
          </a:p>
          <a:p>
            <a:pPr>
              <a:buNone/>
            </a:pPr>
            <a:r>
              <a:rPr lang="en"/>
              <a:t>-pick n and failure constraints and solve for optimal Vdd and size to minimize energy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/>
              <a:t>Simulations and Issues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56684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dirty="0"/>
              <a:t>-Technology: </a:t>
            </a:r>
            <a:r>
              <a:rPr lang="en" dirty="0" smtClean="0"/>
              <a:t>90nm</a:t>
            </a:r>
          </a:p>
          <a:p>
            <a:pPr lvl="0" rtl="0">
              <a:buNone/>
            </a:pPr>
            <a:r>
              <a:rPr lang="en" dirty="0" smtClean="0"/>
              <a:t>-Voltage: 260-300 mV</a:t>
            </a:r>
          </a:p>
          <a:p>
            <a:pPr lvl="0" rtl="0">
              <a:buNone/>
            </a:pPr>
            <a:r>
              <a:rPr lang="en" dirty="0" smtClean="0"/>
              <a:t>-Size: 90-190nm</a:t>
            </a:r>
            <a:endParaRPr lang="en" dirty="0"/>
          </a:p>
          <a:p>
            <a:pPr lvl="0" rtl="0">
              <a:buNone/>
            </a:pPr>
            <a:r>
              <a:rPr lang="en" dirty="0"/>
              <a:t>-Edited model files to include process and mismatch variations with a standard deviation of 25</a:t>
            </a:r>
            <a:r>
              <a:rPr lang="en" dirty="0" smtClean="0"/>
              <a:t>%.</a:t>
            </a:r>
          </a:p>
          <a:p>
            <a:pPr lvl="0" rtl="0">
              <a:buNone/>
            </a:pPr>
            <a:r>
              <a:rPr lang="en" dirty="0" smtClean="0"/>
              <a:t>-Inverter Chain of 101</a:t>
            </a:r>
            <a:endParaRPr lang="en" dirty="0" smtClean="0"/>
          </a:p>
          <a:p>
            <a:pPr lvl="0" rtl="0">
              <a:buNone/>
            </a:pPr>
            <a:r>
              <a:rPr lang="en" dirty="0" smtClean="0"/>
              <a:t>-Only had 100 MonteCarlo sims per measurement point</a:t>
            </a:r>
            <a:endParaRPr lang="en" dirty="0"/>
          </a:p>
          <a:p>
            <a:endParaRPr lang="en" dirty="0"/>
          </a:p>
          <a:p>
            <a:pPr lvl="0" rtl="0">
              <a:buNone/>
            </a:pPr>
            <a:r>
              <a:rPr lang="en" dirty="0" smtClean="0"/>
              <a:t>-Why 101 inverters? Why 100 trials? </a:t>
            </a:r>
            <a:r>
              <a:rPr lang="en" dirty="0" smtClean="0"/>
              <a:t>Why </a:t>
            </a:r>
            <a:r>
              <a:rPr lang="en" dirty="0"/>
              <a:t>25%? </a:t>
            </a:r>
          </a:p>
          <a:p>
            <a:pPr lvl="0" rtl="0">
              <a:buNone/>
            </a:pPr>
            <a:r>
              <a:rPr lang="en" dirty="0" smtClean="0"/>
              <a:t>-</a:t>
            </a:r>
            <a:r>
              <a:rPr lang="en" dirty="0"/>
              <a:t>lack of </a:t>
            </a:r>
            <a:r>
              <a:rPr lang="en" dirty="0" smtClean="0"/>
              <a:t>resources, had </a:t>
            </a:r>
            <a:r>
              <a:rPr lang="en" dirty="0"/>
              <a:t>to observe enough failures in order to collect data.</a:t>
            </a:r>
          </a:p>
          <a:p>
            <a:endParaRPr lang="en" dirty="0"/>
          </a:p>
        </p:txBody>
      </p:sp>
    </p:spTree>
  </p:cSld>
  <p:clrMapOvr>
    <a:masterClrMapping/>
  </p:clrMapOvr>
  <p:transition spd="slow">
    <p:cut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32</TotalTime>
  <Words>304</Words>
  <Application>Microsoft Office PowerPoint</Application>
  <PresentationFormat>On-screen Show (4:3)</PresentationFormat>
  <Paragraphs>61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Adjacency</vt:lpstr>
      <vt:lpstr>Minimum Energy Sub-Threshold CMOS Operation Given Yield Constraints</vt:lpstr>
      <vt:lpstr>Problem Frame</vt:lpstr>
      <vt:lpstr>Problem Frame (cont.)</vt:lpstr>
      <vt:lpstr>Problem</vt:lpstr>
      <vt:lpstr>Ring Oscillator</vt:lpstr>
      <vt:lpstr>Monte Carlo Analysis</vt:lpstr>
      <vt:lpstr>Assumptions</vt:lpstr>
      <vt:lpstr>Approach</vt:lpstr>
      <vt:lpstr>Simulations and Issues</vt:lpstr>
      <vt:lpstr>Voltage vs. Failure Rate</vt:lpstr>
      <vt:lpstr>Size vs. Failure Rate</vt:lpstr>
      <vt:lpstr>Conclusions and Future 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Minimum Energy Sub-Threshold CMOS Operation Given Yield Constraints</dc:title>
  <dc:creator>Vincent</dc:creator>
  <cp:lastModifiedBy>Vincent</cp:lastModifiedBy>
  <cp:revision>5</cp:revision>
  <dcterms:modified xsi:type="dcterms:W3CDTF">2012-12-10T07:17:10Z</dcterms:modified>
</cp:coreProperties>
</file>